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Britannic Bold" panose="020B0903060703020204" pitchFamily="34" charset="0"/>
      <p:regular r:id="rId13"/>
    </p:embeddedFon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3002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65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ExpirySync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96045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Smart Inventory Expiry Management System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50077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Full-Stack Java DSA Educational Project</a:t>
            </a:r>
            <a:endParaRPr lang="en-US" sz="17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4C02A3-58D5-4893-93FD-BC0CEF51C7B7}"/>
              </a:ext>
            </a:extLst>
          </p:cNvPr>
          <p:cNvSpPr/>
          <p:nvPr/>
        </p:nvSpPr>
        <p:spPr>
          <a:xfrm>
            <a:off x="11051628" y="6999890"/>
            <a:ext cx="3578772" cy="12297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CD106C-7A2A-8E9D-90AC-95DAC97FA8B0}"/>
              </a:ext>
            </a:extLst>
          </p:cNvPr>
          <p:cNvSpPr txBox="1"/>
          <p:nvPr/>
        </p:nvSpPr>
        <p:spPr>
          <a:xfrm>
            <a:off x="6280190" y="5849007"/>
            <a:ext cx="6442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Britannic Bold" panose="020B0903060703020204" pitchFamily="34" charset="0"/>
              </a:rPr>
              <a:t>Presented By: </a:t>
            </a:r>
            <a:r>
              <a:rPr lang="en-US" sz="2000" dirty="0">
                <a:latin typeface="Britannic Bold" panose="020B0903060703020204" pitchFamily="34" charset="0"/>
              </a:rPr>
              <a:t>Rubab Fatima (Roll # 28) </a:t>
            </a:r>
            <a:br>
              <a:rPr lang="en-US" sz="2000" dirty="0">
                <a:latin typeface="Britannic Bold" panose="020B0903060703020204" pitchFamily="34" charset="0"/>
              </a:rPr>
            </a:br>
            <a:r>
              <a:rPr lang="en-US" sz="2000" dirty="0">
                <a:latin typeface="Britannic Bold" panose="020B0903060703020204" pitchFamily="34" charset="0"/>
              </a:rPr>
              <a:t>                      Aneesa Sultan (Roll # 20)</a:t>
            </a:r>
            <a:br>
              <a:rPr lang="en-US" sz="2000" dirty="0">
                <a:latin typeface="Britannic Bold" panose="020B0903060703020204" pitchFamily="34" charset="0"/>
              </a:rPr>
            </a:br>
            <a:r>
              <a:rPr lang="en-US" sz="2000" dirty="0">
                <a:latin typeface="Britannic Bold" panose="020B0903060703020204" pitchFamily="34" charset="0"/>
              </a:rPr>
              <a:t>	          Maria Atta (Roll # 01)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0693"/>
            <a:ext cx="469749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Conclusion &amp; Thank You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339187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stands as a testament to the power of Data Structures and Algorithms in solving practical problems.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3857625"/>
            <a:ext cx="6441996" cy="929997"/>
          </a:xfrm>
          <a:prstGeom prst="roundRect">
            <a:avLst>
              <a:gd name="adj" fmla="val 409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60120" y="4023955"/>
            <a:ext cx="235315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DSA Demonstrated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60120" y="4367213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Successfully implements and showcases essential DSA concepts.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394496" y="3857625"/>
            <a:ext cx="6442115" cy="929997"/>
          </a:xfrm>
          <a:prstGeom prst="roundRect">
            <a:avLst>
              <a:gd name="adj" fmla="val 409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560826" y="4023955"/>
            <a:ext cx="2243257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Application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60826" y="4367213"/>
            <a:ext cx="61094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Applies algorithms in relevant inventory management scenarios.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793790" y="4946333"/>
            <a:ext cx="6441996" cy="929997"/>
          </a:xfrm>
          <a:prstGeom prst="roundRect">
            <a:avLst>
              <a:gd name="adj" fmla="val 409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0120" y="51126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Academic Ready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960120" y="5455920"/>
            <a:ext cx="6109335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Delivers a clean, comprehensive project suitable for academic use.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7394496" y="4946333"/>
            <a:ext cx="6442115" cy="929997"/>
          </a:xfrm>
          <a:prstGeom prst="roundRect">
            <a:avLst>
              <a:gd name="adj" fmla="val 4097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560826" y="5112663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Learning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60826" y="5455920"/>
            <a:ext cx="6109454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Fosters deeper understanding through interactive visualization.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793790" y="6114455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Details: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93790" y="6650236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ExpirySync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93790" y="6959798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Subject: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Data Structures &amp; Algorithms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93790" y="7269361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Technology: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Java + Web (HTML, CSS, JavaScript)</a:t>
            </a:r>
            <a:endParaRPr lang="en-US" sz="16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75E058C-4E07-4186-29DD-EA76C06DD17D}"/>
              </a:ext>
            </a:extLst>
          </p:cNvPr>
          <p:cNvSpPr/>
          <p:nvPr/>
        </p:nvSpPr>
        <p:spPr>
          <a:xfrm>
            <a:off x="12375931" y="7523440"/>
            <a:ext cx="2254469" cy="7061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820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Executive Overview: ExpirySync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59592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is an innovative full-stack educational project designed to illustrate fundamental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Structures &amp; Algorithms (DSA)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within a practical, real-world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expiry management system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3978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a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backend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an intuitive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 frontend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ExpirySync vividly demonstrates how essential DSA concepts—such as stacks, queues, priority queues, and various sorting and searching algorithms—function in a live application.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68179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Inventory Management Challenge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2162294"/>
            <a:ext cx="75564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Managing perishable inventory presents significant hurdles for businesses: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280190" y="2687479"/>
            <a:ext cx="3681770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7330" y="2687479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564392" y="2903101"/>
            <a:ext cx="2514719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Missed Expired Items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564392" y="3319939"/>
            <a:ext cx="318194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Failure to detect and remove expired products leads to waste and potential health risks.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722" y="2687479"/>
            <a:ext cx="3681889" cy="1773198"/>
          </a:xfrm>
          <a:prstGeom prst="roundRect">
            <a:avLst>
              <a:gd name="adj" fmla="val 6188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1862" y="2687479"/>
            <a:ext cx="91440" cy="1773198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11" name="Text 8"/>
          <p:cNvSpPr/>
          <p:nvPr/>
        </p:nvSpPr>
        <p:spPr>
          <a:xfrm>
            <a:off x="10438924" y="2903101"/>
            <a:ext cx="2430185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Lack of Prioritization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0438924" y="3319939"/>
            <a:ext cx="3182064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or near-expiry products often aren't flagged, resulting in avoidable losses.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4653439"/>
            <a:ext cx="3681770" cy="2074426"/>
          </a:xfrm>
          <a:prstGeom prst="roundRect">
            <a:avLst>
              <a:gd name="adj" fmla="val 529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57330" y="4653439"/>
            <a:ext cx="91440" cy="2074426"/>
          </a:xfrm>
          <a:prstGeom prst="roundRect">
            <a:avLst>
              <a:gd name="adj" fmla="val 88558"/>
            </a:avLst>
          </a:prstGeom>
          <a:solidFill>
            <a:srgbClr val="4950BC"/>
          </a:solidFill>
          <a:ln/>
        </p:spPr>
      </p:sp>
      <p:sp>
        <p:nvSpPr>
          <p:cNvPr id="15" name="Text 12"/>
          <p:cNvSpPr/>
          <p:nvPr/>
        </p:nvSpPr>
        <p:spPr>
          <a:xfrm>
            <a:off x="6564392" y="4869061"/>
            <a:ext cx="3181945" cy="602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Inefficient Manual Tracking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6564392" y="5587127"/>
            <a:ext cx="3181945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Reliance on manual processes is prone to human error, consuming valuable time and resources.</a:t>
            </a:r>
            <a:endParaRPr lang="en-US" sz="1500" dirty="0"/>
          </a:p>
        </p:txBody>
      </p:sp>
      <p:sp>
        <p:nvSpPr>
          <p:cNvPr id="17" name="Text 14"/>
          <p:cNvSpPr/>
          <p:nvPr/>
        </p:nvSpPr>
        <p:spPr>
          <a:xfrm>
            <a:off x="6280190" y="6944678"/>
            <a:ext cx="75564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inventory systems frequently fall short in effectively integrating and applying </a:t>
            </a:r>
            <a:r>
              <a:rPr lang="en-US" sz="15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DSA concepts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overcome these issues.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55BD5B7-F356-9553-E955-8D2E7BDF7AB1}"/>
              </a:ext>
            </a:extLst>
          </p:cNvPr>
          <p:cNvSpPr/>
          <p:nvPr/>
        </p:nvSpPr>
        <p:spPr>
          <a:xfrm>
            <a:off x="12375931" y="7709338"/>
            <a:ext cx="2254469" cy="52026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1076408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Objectives: Bridging Theory and Practice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1079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aims to achieve several key educational and practical goals:</a:t>
            </a:r>
            <a:endParaRPr lang="en-US" sz="1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5144"/>
            <a:ext cx="907256" cy="9072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2497" y="2105144"/>
            <a:ext cx="309538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Real-World DSA Application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82497" y="2497455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core DSA concepts within a functional system.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93852"/>
            <a:ext cx="907256" cy="9072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2497" y="319385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Visualizing DSA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82497" y="3586162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clear visual representations of Stack, Queue, and Priority Queue operations.</a:t>
            </a:r>
            <a:endParaRPr lang="en-US" sz="16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82559"/>
            <a:ext cx="907256" cy="90725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2497" y="4282559"/>
            <a:ext cx="279427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 Demonstration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82497" y="4674870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Showcase sorting and searching algorithms in action.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1267"/>
            <a:ext cx="907256" cy="90725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82497" y="5371267"/>
            <a:ext cx="3072765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Complete Academic Project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82497" y="5763578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Deliver a robust, full-stack project suitable for academic submission.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59974"/>
            <a:ext cx="907256" cy="90725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82497" y="6459974"/>
            <a:ext cx="280761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Enhanced Understanding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82497" y="6852285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Deepen students' conceptual grasp of DSA principles.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5FE594-FE95-E016-10B2-768AC9A3904D}"/>
              </a:ext>
            </a:extLst>
          </p:cNvPr>
          <p:cNvSpPr/>
          <p:nvPr/>
        </p:nvSpPr>
        <p:spPr>
          <a:xfrm>
            <a:off x="12312869" y="7504386"/>
            <a:ext cx="2317531" cy="7252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842248"/>
            <a:ext cx="7518321" cy="471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Architecture &amp; Technology Stack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240423" y="1690449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Flow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2142887"/>
            <a:ext cx="754023" cy="904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5179" y="2293620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User Browser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3047762"/>
            <a:ext cx="754023" cy="904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45179" y="3198495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Web Frontend</a:t>
            </a:r>
            <a:endParaRPr lang="en-US" sz="14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3952637"/>
            <a:ext cx="754023" cy="90487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45179" y="4103370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 HttpServer</a:t>
            </a:r>
            <a:endParaRPr lang="en-US" sz="14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23" y="4857512"/>
            <a:ext cx="754023" cy="9048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145179" y="5008245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DSA Logic Layer</a:t>
            </a:r>
            <a:endParaRPr lang="en-US" sz="1450" dirty="0"/>
          </a:p>
        </p:txBody>
      </p:sp>
      <p:sp>
        <p:nvSpPr>
          <p:cNvPr id="13" name="Text 6"/>
          <p:cNvSpPr/>
          <p:nvPr/>
        </p:nvSpPr>
        <p:spPr>
          <a:xfrm>
            <a:off x="6240423" y="5932051"/>
            <a:ext cx="4034195" cy="4826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layered approach ensures clear separation of concerns and robust functionality.</a:t>
            </a:r>
            <a:endParaRPr lang="en-US" sz="1400" dirty="0"/>
          </a:p>
        </p:txBody>
      </p:sp>
      <p:sp>
        <p:nvSpPr>
          <p:cNvPr id="14" name="Text 7"/>
          <p:cNvSpPr/>
          <p:nvPr/>
        </p:nvSpPr>
        <p:spPr>
          <a:xfrm>
            <a:off x="10650141" y="1690449"/>
            <a:ext cx="2262188" cy="2827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Technology Stack</a:t>
            </a:r>
            <a:endParaRPr lang="en-US" sz="1750" dirty="0"/>
          </a:p>
        </p:txBody>
      </p:sp>
      <p:sp>
        <p:nvSpPr>
          <p:cNvPr id="15" name="Shape 8"/>
          <p:cNvSpPr/>
          <p:nvPr/>
        </p:nvSpPr>
        <p:spPr>
          <a:xfrm>
            <a:off x="10650141" y="2204648"/>
            <a:ext cx="3233737" cy="1841778"/>
          </a:xfrm>
          <a:prstGeom prst="roundRect">
            <a:avLst>
              <a:gd name="adj" fmla="val 3439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6" name="Text 9"/>
          <p:cNvSpPr/>
          <p:nvPr/>
        </p:nvSpPr>
        <p:spPr>
          <a:xfrm>
            <a:off x="10816114" y="2308860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Backend</a:t>
            </a:r>
            <a:endParaRPr lang="en-US" sz="1450" dirty="0"/>
          </a:p>
        </p:txBody>
      </p:sp>
      <p:sp>
        <p:nvSpPr>
          <p:cNvPr id="17" name="Text 10"/>
          <p:cNvSpPr/>
          <p:nvPr/>
        </p:nvSpPr>
        <p:spPr>
          <a:xfrm>
            <a:off x="10816114" y="2695099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 11</a:t>
            </a:r>
            <a:endParaRPr lang="en-US" sz="1400" dirty="0"/>
          </a:p>
        </p:txBody>
      </p:sp>
      <p:sp>
        <p:nvSpPr>
          <p:cNvPr id="18" name="Text 11"/>
          <p:cNvSpPr/>
          <p:nvPr/>
        </p:nvSpPr>
        <p:spPr>
          <a:xfrm>
            <a:off x="10816114" y="2989183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HttpServer (built-in)</a:t>
            </a:r>
            <a:endParaRPr lang="en-US" sz="1400" dirty="0"/>
          </a:p>
        </p:txBody>
      </p:sp>
      <p:sp>
        <p:nvSpPr>
          <p:cNvPr id="19" name="Text 12"/>
          <p:cNvSpPr/>
          <p:nvPr/>
        </p:nvSpPr>
        <p:spPr>
          <a:xfrm>
            <a:off x="10816114" y="3283268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Maven</a:t>
            </a:r>
            <a:endParaRPr lang="en-US" sz="1400" dirty="0"/>
          </a:p>
        </p:txBody>
      </p:sp>
      <p:sp>
        <p:nvSpPr>
          <p:cNvPr id="20" name="Text 13"/>
          <p:cNvSpPr/>
          <p:nvPr/>
        </p:nvSpPr>
        <p:spPr>
          <a:xfrm>
            <a:off x="10816114" y="3577352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Gson</a:t>
            </a:r>
            <a:endParaRPr lang="en-US" sz="1400" dirty="0"/>
          </a:p>
        </p:txBody>
      </p:sp>
      <p:sp>
        <p:nvSpPr>
          <p:cNvPr id="21" name="Shape 14"/>
          <p:cNvSpPr/>
          <p:nvPr/>
        </p:nvSpPr>
        <p:spPr>
          <a:xfrm>
            <a:off x="10650141" y="4135398"/>
            <a:ext cx="3233737" cy="1547693"/>
          </a:xfrm>
          <a:prstGeom prst="roundRect">
            <a:avLst>
              <a:gd name="adj" fmla="val 409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2" name="Text 15"/>
          <p:cNvSpPr/>
          <p:nvPr/>
        </p:nvSpPr>
        <p:spPr>
          <a:xfrm>
            <a:off x="10816114" y="4301371"/>
            <a:ext cx="1885236" cy="2355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10816114" y="4687610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HTML, CSS, JavaScript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10816114" y="4981694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Font Awesome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10816114" y="5275778"/>
            <a:ext cx="2901791" cy="241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LocalStorage</a:t>
            </a:r>
            <a:endParaRPr lang="en-US" sz="1400" dirty="0"/>
          </a:p>
        </p:txBody>
      </p:sp>
      <p:sp>
        <p:nvSpPr>
          <p:cNvPr id="26" name="Shape 19"/>
          <p:cNvSpPr/>
          <p:nvPr/>
        </p:nvSpPr>
        <p:spPr>
          <a:xfrm>
            <a:off x="10650141" y="5852755"/>
            <a:ext cx="3233737" cy="1364813"/>
          </a:xfrm>
          <a:prstGeom prst="roundRect">
            <a:avLst>
              <a:gd name="adj" fmla="val 4641"/>
            </a:avLst>
          </a:prstGeom>
          <a:solidFill>
            <a:srgbClr val="C7C9EA"/>
          </a:solidFill>
          <a:ln/>
        </p:spPr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00874" y="6076831"/>
            <a:ext cx="188476" cy="15073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11140083" y="6041112"/>
            <a:ext cx="2593062" cy="965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Note: This project intentionally avoids external databases or frameworks to emphasize core DSA and Java principles.</a:t>
            </a:r>
            <a:endParaRPr lang="en-US" sz="14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66878AC-BA15-AF0D-0CA6-C1496CB02272}"/>
              </a:ext>
            </a:extLst>
          </p:cNvPr>
          <p:cNvSpPr/>
          <p:nvPr/>
        </p:nvSpPr>
        <p:spPr>
          <a:xfrm>
            <a:off x="12267009" y="7583214"/>
            <a:ext cx="2363391" cy="64638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9846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8321"/>
            <a:ext cx="586466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Core Data Structures in Action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793790" y="349257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intelligently employs various data structures to manage inventory effectively: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925253"/>
            <a:ext cx="476250" cy="47625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8398" y="40591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Stack (LIFO)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468398" y="4402455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Tracks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recently added products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quick access.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1468398" y="4751784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 Push, Pop, Peek</a:t>
            </a:r>
            <a:endParaRPr lang="en-US" sz="1400" dirty="0"/>
          </a:p>
        </p:txBody>
      </p:sp>
      <p:sp>
        <p:nvSpPr>
          <p:cNvPr id="9" name="Text 5"/>
          <p:cNvSpPr/>
          <p:nvPr/>
        </p:nvSpPr>
        <p:spPr>
          <a:xfrm>
            <a:off x="1468397" y="5093077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 O(1)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4379" y="3925253"/>
            <a:ext cx="476250" cy="47625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88987" y="4059198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Queue (FIFO)</a:t>
            </a:r>
            <a:endParaRPr lang="en-US" sz="1550" dirty="0"/>
          </a:p>
        </p:txBody>
      </p:sp>
      <p:sp>
        <p:nvSpPr>
          <p:cNvPr id="12" name="Text 7"/>
          <p:cNvSpPr/>
          <p:nvPr/>
        </p:nvSpPr>
        <p:spPr>
          <a:xfrm>
            <a:off x="8088987" y="4402455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expired products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the order they become expired.</a:t>
            </a:r>
            <a:endParaRPr lang="en-US" sz="1400" dirty="0"/>
          </a:p>
        </p:txBody>
      </p:sp>
      <p:sp>
        <p:nvSpPr>
          <p:cNvPr id="13" name="Text 8"/>
          <p:cNvSpPr/>
          <p:nvPr/>
        </p:nvSpPr>
        <p:spPr>
          <a:xfrm>
            <a:off x="8088987" y="4751784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 Enqueue, Dequeue</a:t>
            </a:r>
            <a:endParaRPr lang="en-US" sz="1400" dirty="0"/>
          </a:p>
        </p:txBody>
      </p:sp>
      <p:sp>
        <p:nvSpPr>
          <p:cNvPr id="14" name="Text 9"/>
          <p:cNvSpPr/>
          <p:nvPr/>
        </p:nvSpPr>
        <p:spPr>
          <a:xfrm>
            <a:off x="8088987" y="5061347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 O(1)</a:t>
            </a:r>
            <a:endParaRPr lang="en-US" sz="14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3790" y="5632966"/>
            <a:ext cx="476250" cy="4762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468398" y="5766911"/>
            <a:ext cx="2562701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Priority Queue (Min-Heap)</a:t>
            </a:r>
            <a:endParaRPr lang="en-US" sz="1550" dirty="0"/>
          </a:p>
        </p:txBody>
      </p:sp>
      <p:sp>
        <p:nvSpPr>
          <p:cNvPr id="17" name="Text 11"/>
          <p:cNvSpPr/>
          <p:nvPr/>
        </p:nvSpPr>
        <p:spPr>
          <a:xfrm>
            <a:off x="1468398" y="6110168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 items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based on their expiry proximity.</a:t>
            </a:r>
            <a:endParaRPr lang="en-US" sz="1400" dirty="0"/>
          </a:p>
        </p:txBody>
      </p:sp>
      <p:sp>
        <p:nvSpPr>
          <p:cNvPr id="18" name="Text 12"/>
          <p:cNvSpPr/>
          <p:nvPr/>
        </p:nvSpPr>
        <p:spPr>
          <a:xfrm>
            <a:off x="1468398" y="6459498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 Insert, Extract Min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1468398" y="6769060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Time Complexity: O(log n)</a:t>
            </a:r>
            <a:endParaRPr lang="en-US" sz="14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14379" y="5632966"/>
            <a:ext cx="476250" cy="47625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088987" y="5766911"/>
            <a:ext cx="1984653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ArrayList</a:t>
            </a:r>
            <a:endParaRPr lang="en-US" sz="1550" dirty="0"/>
          </a:p>
        </p:txBody>
      </p:sp>
      <p:sp>
        <p:nvSpPr>
          <p:cNvPr id="22" name="Text 15"/>
          <p:cNvSpPr/>
          <p:nvPr/>
        </p:nvSpPr>
        <p:spPr>
          <a:xfrm>
            <a:off x="8088987" y="6110168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Serves as the primary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storage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all inventory items.</a:t>
            </a:r>
            <a:endParaRPr lang="en-US" sz="1400" dirty="0"/>
          </a:p>
        </p:txBody>
      </p:sp>
      <p:sp>
        <p:nvSpPr>
          <p:cNvPr id="23" name="Text 16"/>
          <p:cNvSpPr/>
          <p:nvPr/>
        </p:nvSpPr>
        <p:spPr>
          <a:xfrm>
            <a:off x="8088987" y="6459498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storage</a:t>
            </a:r>
            <a:endParaRPr lang="en-US" sz="1400" dirty="0"/>
          </a:p>
        </p:txBody>
      </p:sp>
      <p:sp>
        <p:nvSpPr>
          <p:cNvPr id="24" name="Text 17"/>
          <p:cNvSpPr/>
          <p:nvPr/>
        </p:nvSpPr>
        <p:spPr>
          <a:xfrm>
            <a:off x="8088987" y="6769060"/>
            <a:ext cx="5747623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resizing</a:t>
            </a:r>
            <a:endParaRPr lang="en-US" sz="1400" dirty="0"/>
          </a:p>
        </p:txBody>
      </p:sp>
      <p:sp>
        <p:nvSpPr>
          <p:cNvPr id="25" name="Text 18"/>
          <p:cNvSpPr/>
          <p:nvPr/>
        </p:nvSpPr>
        <p:spPr>
          <a:xfrm>
            <a:off x="793790" y="7217499"/>
            <a:ext cx="13042821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Each structure is strategically applied to solve a specific inventory management challenge.</a:t>
            </a:r>
            <a:endParaRPr lang="en-US" sz="16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5A5CB3-7DD5-29B2-7DB4-61B170720E73}"/>
              </a:ext>
            </a:extLst>
          </p:cNvPr>
          <p:cNvSpPr/>
          <p:nvPr/>
        </p:nvSpPr>
        <p:spPr>
          <a:xfrm>
            <a:off x="12391697" y="7598979"/>
            <a:ext cx="2238703" cy="6515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44322"/>
            <a:ext cx="1150846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Priority Queue Levels for Urgent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0672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Min-Heap based Priority Queue ensures critical items are addressed first, preventing waste and optimizing stock rotation.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387685"/>
            <a:ext cx="13042821" cy="2616518"/>
          </a:xfrm>
          <a:prstGeom prst="roundRect">
            <a:avLst>
              <a:gd name="adj" fmla="val 36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3395305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343" y="3539014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3637598" y="3539014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Expired: Products that have already passed their expiry date.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4045625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8343" y="418933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3637598" y="418933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Critical: Products expiring within 3 days.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695944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028343" y="4839653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3637598" y="4839653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Urgent: Products expiring within 7 days.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5346263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8343" y="5489972"/>
            <a:ext cx="21480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3637598" y="5489972"/>
            <a:ext cx="996457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Normal: Products with more than 7 days until expiry.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93790" y="625935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granular prioritization allows the system to alert users and facilitate timely action, such as promotions or immediate removal for disposal.</a:t>
            </a:r>
            <a:endParaRPr lang="en-US" sz="17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DB1268B-5764-7C1C-DB09-433E7F9AEB5C}"/>
              </a:ext>
            </a:extLst>
          </p:cNvPr>
          <p:cNvSpPr/>
          <p:nvPr/>
        </p:nvSpPr>
        <p:spPr>
          <a:xfrm>
            <a:off x="12438993" y="7520152"/>
            <a:ext cx="2191407" cy="70944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23768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Algorithms for Efficiency and Analysis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2029897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integrates various sorting and searching algorithms to ensure efficient data handling and retrieval.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0190" y="299597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Sorting Algorithms</a:t>
            </a:r>
            <a:endParaRPr lang="en-US" sz="2100" dirty="0"/>
          </a:p>
        </p:txBody>
      </p:sp>
      <p:sp>
        <p:nvSpPr>
          <p:cNvPr id="6" name="Shape 3"/>
          <p:cNvSpPr/>
          <p:nvPr/>
        </p:nvSpPr>
        <p:spPr>
          <a:xfrm>
            <a:off x="6280190" y="363652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4950BC"/>
          </a:solidFill>
          <a:ln/>
        </p:spPr>
      </p:sp>
      <p:sp>
        <p:nvSpPr>
          <p:cNvPr id="7" name="Text 4"/>
          <p:cNvSpPr/>
          <p:nvPr/>
        </p:nvSpPr>
        <p:spPr>
          <a:xfrm>
            <a:off x="6552367" y="35402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Quick Sort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52367" y="4005143"/>
            <a:ext cx="32846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sorts products by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 date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for easy overview.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80190" y="504491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4950BC"/>
          </a:solidFill>
          <a:ln/>
        </p:spPr>
      </p:sp>
      <p:sp>
        <p:nvSpPr>
          <p:cNvPr id="10" name="Text 7"/>
          <p:cNvSpPr/>
          <p:nvPr/>
        </p:nvSpPr>
        <p:spPr>
          <a:xfrm>
            <a:off x="6552367" y="49485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Merge Sort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552367" y="5413534"/>
            <a:ext cx="32846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sorting products based on their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priority level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80190" y="6453307"/>
            <a:ext cx="90726" cy="90726"/>
          </a:xfrm>
          <a:prstGeom prst="roundRect">
            <a:avLst>
              <a:gd name="adj" fmla="val 503935"/>
            </a:avLst>
          </a:prstGeom>
          <a:solidFill>
            <a:srgbClr val="4950BC"/>
          </a:solidFill>
          <a:ln/>
        </p:spPr>
      </p:sp>
      <p:sp>
        <p:nvSpPr>
          <p:cNvPr id="13" name="Text 10"/>
          <p:cNvSpPr/>
          <p:nvPr/>
        </p:nvSpPr>
        <p:spPr>
          <a:xfrm>
            <a:off x="6552367" y="635698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Bubble Sort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52367" y="6821924"/>
            <a:ext cx="32846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Included for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educational purposes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demonstrate basic sorting mechanics.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287357" y="2995970"/>
            <a:ext cx="2886789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Searching Algorithms</a:t>
            </a:r>
            <a:endParaRPr lang="en-US" sz="2100" dirty="0"/>
          </a:p>
        </p:txBody>
      </p:sp>
      <p:sp>
        <p:nvSpPr>
          <p:cNvPr id="16" name="Shape 13"/>
          <p:cNvSpPr/>
          <p:nvPr/>
        </p:nvSpPr>
        <p:spPr>
          <a:xfrm>
            <a:off x="10287357" y="363652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4950BC"/>
          </a:solidFill>
          <a:ln/>
        </p:spPr>
      </p:sp>
      <p:sp>
        <p:nvSpPr>
          <p:cNvPr id="17" name="Text 14"/>
          <p:cNvSpPr/>
          <p:nvPr/>
        </p:nvSpPr>
        <p:spPr>
          <a:xfrm>
            <a:off x="10559534" y="3540204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Search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559534" y="4005143"/>
            <a:ext cx="32846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method for finding specific products in an unsorted list.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10287357" y="5044916"/>
            <a:ext cx="90726" cy="90726"/>
          </a:xfrm>
          <a:prstGeom prst="roundRect">
            <a:avLst>
              <a:gd name="adj" fmla="val 503935"/>
            </a:avLst>
          </a:prstGeom>
          <a:solidFill>
            <a:srgbClr val="4950BC"/>
          </a:solidFill>
          <a:ln/>
        </p:spPr>
      </p:sp>
      <p:sp>
        <p:nvSpPr>
          <p:cNvPr id="20" name="Text 17"/>
          <p:cNvSpPr/>
          <p:nvPr/>
        </p:nvSpPr>
        <p:spPr>
          <a:xfrm>
            <a:off x="10559534" y="49485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Binary Search</a:t>
            </a: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10559534" y="5413534"/>
            <a:ext cx="328469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locates products in 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sorted list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(e.g., by ID or name).</a:t>
            </a:r>
            <a:endParaRPr lang="en-US" sz="16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C39A7EB-7DF1-F561-1F70-F8B3E9419C9B}"/>
              </a:ext>
            </a:extLst>
          </p:cNvPr>
          <p:cNvSpPr/>
          <p:nvPr/>
        </p:nvSpPr>
        <p:spPr>
          <a:xfrm>
            <a:off x="12281338" y="7402473"/>
            <a:ext cx="2349062" cy="82712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700"/>
            <a:ext cx="765631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 &amp; Educational Impact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498748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ExpirySync is packed with features designed to be both functional and highly educational.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2071926"/>
            <a:ext cx="4226600" cy="2076807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82861" y="226099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950B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2523" y="2410658"/>
            <a:ext cx="244912" cy="24491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82861" y="2986802"/>
            <a:ext cx="23867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Management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82861" y="3379113"/>
            <a:ext cx="38484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Seamlessly add and remove products from inventory.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201841" y="2071926"/>
            <a:ext cx="4226600" cy="2076807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390912" y="226099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950BC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40573" y="2410658"/>
            <a:ext cx="244912" cy="24491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390912" y="2986802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Expiry Alerts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5390912" y="3379113"/>
            <a:ext cx="3848457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notifications for approaching expiry dates.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09892" y="2071926"/>
            <a:ext cx="4226719" cy="2076807"/>
          </a:xfrm>
          <a:prstGeom prst="roundRect">
            <a:avLst>
              <a:gd name="adj" fmla="val 367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798963" y="2260997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950BC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8624" y="2410658"/>
            <a:ext cx="244912" cy="24491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798963" y="2986802"/>
            <a:ext cx="242482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Urgent Item Detection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9798963" y="3379113"/>
            <a:ext cx="3848576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Identifies and highlights products needing immediate attention.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93790" y="4330184"/>
            <a:ext cx="6430685" cy="1786533"/>
          </a:xfrm>
          <a:prstGeom prst="roundRect">
            <a:avLst>
              <a:gd name="adj" fmla="val 42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982861" y="4519255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950BC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2523" y="4668917"/>
            <a:ext cx="244912" cy="244912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982861" y="524506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DSA Visualizations</a:t>
            </a:r>
            <a:endParaRPr lang="en-US" sz="1750" dirty="0"/>
          </a:p>
        </p:txBody>
      </p:sp>
      <p:sp>
        <p:nvSpPr>
          <p:cNvPr id="23" name="Text 17"/>
          <p:cNvSpPr/>
          <p:nvPr/>
        </p:nvSpPr>
        <p:spPr>
          <a:xfrm>
            <a:off x="982861" y="5637371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visual aids for understanding DSA concepts.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7405926" y="4330184"/>
            <a:ext cx="6430685" cy="1786533"/>
          </a:xfrm>
          <a:prstGeom prst="roundRect">
            <a:avLst>
              <a:gd name="adj" fmla="val 426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Shape 19"/>
          <p:cNvSpPr/>
          <p:nvPr/>
        </p:nvSpPr>
        <p:spPr>
          <a:xfrm>
            <a:off x="7594997" y="4519255"/>
            <a:ext cx="544354" cy="544354"/>
          </a:xfrm>
          <a:prstGeom prst="roundRect">
            <a:avLst>
              <a:gd name="adj" fmla="val 16796213"/>
            </a:avLst>
          </a:prstGeom>
          <a:solidFill>
            <a:srgbClr val="4950BC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44658" y="4668917"/>
            <a:ext cx="244912" cy="244912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7594997" y="5245060"/>
            <a:ext cx="230302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Dashboard Statistics</a:t>
            </a:r>
            <a:endParaRPr lang="en-US" sz="1750" dirty="0"/>
          </a:p>
        </p:txBody>
      </p:sp>
      <p:sp>
        <p:nvSpPr>
          <p:cNvPr id="28" name="Text 21"/>
          <p:cNvSpPr/>
          <p:nvPr/>
        </p:nvSpPr>
        <p:spPr>
          <a:xfrm>
            <a:off x="7594997" y="5637371"/>
            <a:ext cx="605254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an overview of inventory health and key metrics.</a:t>
            </a:r>
            <a:endParaRPr lang="en-US" sz="1600" dirty="0"/>
          </a:p>
        </p:txBody>
      </p:sp>
      <p:sp>
        <p:nvSpPr>
          <p:cNvPr id="29" name="Text 22"/>
          <p:cNvSpPr/>
          <p:nvPr/>
        </p:nvSpPr>
        <p:spPr>
          <a:xfrm>
            <a:off x="793790" y="6483490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Educational Value</a:t>
            </a:r>
            <a:endParaRPr lang="en-US" sz="2100" dirty="0"/>
          </a:p>
        </p:txBody>
      </p:sp>
      <p:sp>
        <p:nvSpPr>
          <p:cNvPr id="30" name="Text 23"/>
          <p:cNvSpPr/>
          <p:nvPr/>
        </p:nvSpPr>
        <p:spPr>
          <a:xfrm>
            <a:off x="793790" y="7001232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serves as an invaluable tool for students to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DSA theory with real-world applications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offering full-stack exposure using Java and aiding in exam preparation, labs, and viva sessions.</a:t>
            </a:r>
            <a:endParaRPr lang="en-US" sz="16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26A42E-46B6-D543-B76B-4FEA8DA2CF31}"/>
              </a:ext>
            </a:extLst>
          </p:cNvPr>
          <p:cNvSpPr/>
          <p:nvPr/>
        </p:nvSpPr>
        <p:spPr>
          <a:xfrm>
            <a:off x="12407462" y="7581781"/>
            <a:ext cx="2222938" cy="64781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857</Words>
  <Application>Microsoft Office PowerPoint</Application>
  <PresentationFormat>Custom</PresentationFormat>
  <Paragraphs>128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Inter Bold</vt:lpstr>
      <vt:lpstr>Arial</vt:lpstr>
      <vt:lpstr>Inter</vt:lpstr>
      <vt:lpstr>Britannic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abdul manan</cp:lastModifiedBy>
  <cp:revision>2</cp:revision>
  <dcterms:created xsi:type="dcterms:W3CDTF">2026-01-01T10:53:30Z</dcterms:created>
  <dcterms:modified xsi:type="dcterms:W3CDTF">2026-01-01T12:20:53Z</dcterms:modified>
</cp:coreProperties>
</file>